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</p:sldIdLst>
  <p:sldSz cx="48768000" cy="2743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984" autoAdjust="0"/>
    <p:restoredTop sz="94660"/>
  </p:normalViewPr>
  <p:slideViewPr>
    <p:cSldViewPr snapToGrid="0">
      <p:cViewPr varScale="1">
        <p:scale>
          <a:sx n="28" d="100"/>
          <a:sy n="28" d="100"/>
        </p:scale>
        <p:origin x="13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4489452"/>
            <a:ext cx="365760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14408152"/>
            <a:ext cx="36576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3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899600" y="1460500"/>
            <a:ext cx="10515600" cy="232473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52800" y="1460500"/>
            <a:ext cx="30937200" cy="232473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6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400" y="6838954"/>
            <a:ext cx="420624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7400" y="18357854"/>
            <a:ext cx="420624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2800" y="7302500"/>
            <a:ext cx="207264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688800" y="7302500"/>
            <a:ext cx="207264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2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152" y="1460502"/>
            <a:ext cx="42062400" cy="53022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9154" y="6724652"/>
            <a:ext cx="20631148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9154" y="10020300"/>
            <a:ext cx="20631148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688800" y="6724652"/>
            <a:ext cx="20732752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688800" y="10020300"/>
            <a:ext cx="20732752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1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0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7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154" y="1828800"/>
            <a:ext cx="15728948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2752" y="3949702"/>
            <a:ext cx="246888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9154" y="8229600"/>
            <a:ext cx="15728948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9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154" y="1828800"/>
            <a:ext cx="15728948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32752" y="3949702"/>
            <a:ext cx="246888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9154" y="8229600"/>
            <a:ext cx="15728948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9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2800" y="1460502"/>
            <a:ext cx="420624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7302500"/>
            <a:ext cx="420624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52800" y="25425402"/>
            <a:ext cx="10972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84054-5DDB-41E1-B3D9-88E12BD33CC3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54400" y="25425402"/>
            <a:ext cx="16459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42400" y="25425402"/>
            <a:ext cx="10972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9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jpg"/><Relationship Id="rId3" Type="http://schemas.microsoft.com/office/2007/relationships/hdphoto" Target="../media/hdphoto1.wdp"/><Relationship Id="rId21" Type="http://schemas.openxmlformats.org/officeDocument/2006/relationships/image" Target="../media/image18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jpg"/><Relationship Id="rId4" Type="http://schemas.openxmlformats.org/officeDocument/2006/relationships/image" Target="../media/image2.jp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pexinst.com/uploads/prod/images/e085cf372577fab5120f3de0a0a90b9655a82524.jpg" TargetMode="External"/><Relationship Id="rId13" Type="http://schemas.openxmlformats.org/officeDocument/2006/relationships/hyperlink" Target="http://www.icra2013.org/wp-content/uploads/2012/11/09_MW_logo_CMYK1.jpg" TargetMode="External"/><Relationship Id="rId18" Type="http://schemas.openxmlformats.org/officeDocument/2006/relationships/hyperlink" Target="http://m.c.lnkd.licdn.com/mpr/mpr/AAEAAQAAAAAAAAYeAAAAJGEyMGFlMjIzLTY3NTYtNDAwZC1iMDEwLTQ4ODM3YjY3YWY2Yw.jpg" TargetMode="External"/><Relationship Id="rId3" Type="http://schemas.openxmlformats.org/officeDocument/2006/relationships/hyperlink" Target="https://cdn.sparkfun.com/assets/parts/7/6/9/4/11634-01.jpg" TargetMode="External"/><Relationship Id="rId21" Type="http://schemas.openxmlformats.org/officeDocument/2006/relationships/hyperlink" Target="http://www.robotroom.com/Launch-Controller/Estes-model-rocket-igniter-before-and-after-launching.png" TargetMode="External"/><Relationship Id="rId7" Type="http://schemas.openxmlformats.org/officeDocument/2006/relationships/hyperlink" Target="http://www.uctronics.com/media/catalog/product/cache/1/image/9df78eab33525d08d6e5fb8d27136e95/a/r/arduino_mini_2mp_1.jpg" TargetMode="External"/><Relationship Id="rId12" Type="http://schemas.openxmlformats.org/officeDocument/2006/relationships/hyperlink" Target="http://www.robotshop.com/media/files/images/hitec-hs-5585mh-servo-motor-large.jpg" TargetMode="External"/><Relationship Id="rId17" Type="http://schemas.openxmlformats.org/officeDocument/2006/relationships/hyperlink" Target="http://www.omega.co.uk/pressure/images/PXM4102_l.jpg" TargetMode="External"/><Relationship Id="rId2" Type="http://schemas.openxmlformats.org/officeDocument/2006/relationships/hyperlink" Target="http://flipmu.com/files/2011/12/ArduinoMega2650Front_21.jpg" TargetMode="External"/><Relationship Id="rId16" Type="http://schemas.openxmlformats.org/officeDocument/2006/relationships/hyperlink" Target="http://www.arduiner.com/1546-thickbox_default/microsd-card-breakout-board.jpg" TargetMode="External"/><Relationship Id="rId20" Type="http://schemas.openxmlformats.org/officeDocument/2006/relationships/hyperlink" Target="http://www.omega.com/Temperature/images/OL-704_l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ipartsfree.net/vector/large/21745-spark-plug-vector.png" TargetMode="External"/><Relationship Id="rId11" Type="http://schemas.openxmlformats.org/officeDocument/2006/relationships/hyperlink" Target="http://www.liquidware.com/system/0000/3450/Pressure_Sensor_Top.jpg" TargetMode="External"/><Relationship Id="rId5" Type="http://schemas.openxmlformats.org/officeDocument/2006/relationships/hyperlink" Target="http://www.bhphotovideo.com/images/images1000x1000/Pelican_BB0050_0000_110_Hardigg_BB0050_BlackBox_5U_732914.jpg" TargetMode="External"/><Relationship Id="rId15" Type="http://schemas.openxmlformats.org/officeDocument/2006/relationships/hyperlink" Target="http://www.inbuildingprojects.com/wp-content/uploads/2009/06/yagi.jpg" TargetMode="External"/><Relationship Id="rId10" Type="http://schemas.openxmlformats.org/officeDocument/2006/relationships/hyperlink" Target="http://www.omega.com/literature/transactions/volume3/images/strainpic1.jpg" TargetMode="External"/><Relationship Id="rId19" Type="http://schemas.openxmlformats.org/officeDocument/2006/relationships/hyperlink" Target="http://www.noshok.com/images/needle_valves/800-series/800-series-large.jpg" TargetMode="External"/><Relationship Id="rId4" Type="http://schemas.openxmlformats.org/officeDocument/2006/relationships/hyperlink" Target="http://png-images.ru/wp-content/uploads/2015/02/02/4101/png/laptop_PNG5900.png" TargetMode="External"/><Relationship Id="rId9" Type="http://schemas.openxmlformats.org/officeDocument/2006/relationships/hyperlink" Target="http://www.robotshop.com/media/files/images/9-degrees-of-freedom-razor-imu-ahrs-compatible-large.jpg" TargetMode="External"/><Relationship Id="rId14" Type="http://schemas.openxmlformats.org/officeDocument/2006/relationships/hyperlink" Target="http://innovo-lb.com/openkits/wp-content/uploads/2015/06/11113-02.jpg" TargetMode="External"/><Relationship Id="rId22" Type="http://schemas.openxmlformats.org/officeDocument/2006/relationships/hyperlink" Target="http://easypyro.com/image/cache/data/igniter/jtec_igniter_2m_single_700x700-700x700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2" b="89924" l="9971" r="950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30031" r="2667" b="36995"/>
          <a:stretch/>
        </p:blipFill>
        <p:spPr>
          <a:xfrm rot="5400000">
            <a:off x="-7366925" y="11821312"/>
            <a:ext cx="21638417" cy="3525879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-6442" r="21844" b="-5618"/>
          <a:stretch/>
        </p:blipFill>
        <p:spPr>
          <a:xfrm rot="16200000">
            <a:off x="20560814" y="1516241"/>
            <a:ext cx="2592377" cy="4533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5" t="28098" r="1" b="31268"/>
          <a:stretch/>
        </p:blipFill>
        <p:spPr>
          <a:xfrm>
            <a:off x="4597073" y="16590731"/>
            <a:ext cx="7502636" cy="1752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6778" b="-13904"/>
          <a:stretch/>
        </p:blipFill>
        <p:spPr>
          <a:xfrm>
            <a:off x="5086445" y="1829619"/>
            <a:ext cx="5159843" cy="38235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6" r="25583" b="54109"/>
          <a:stretch/>
        </p:blipFill>
        <p:spPr>
          <a:xfrm rot="10800000">
            <a:off x="5966521" y="23138464"/>
            <a:ext cx="4906858" cy="3163466"/>
          </a:xfrm>
          <a:prstGeom prst="rect">
            <a:avLst/>
          </a:prstGeom>
        </p:spPr>
      </p:pic>
      <p:grpSp>
        <p:nvGrpSpPr>
          <p:cNvPr id="127" name="Group 126"/>
          <p:cNvGrpSpPr/>
          <p:nvPr/>
        </p:nvGrpSpPr>
        <p:grpSpPr>
          <a:xfrm>
            <a:off x="31774436" y="1333006"/>
            <a:ext cx="7186816" cy="5432451"/>
            <a:chOff x="26999236" y="1333006"/>
            <a:chExt cx="7186816" cy="543245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6676"/>
            <a:stretch/>
          </p:blipFill>
          <p:spPr>
            <a:xfrm>
              <a:off x="26999236" y="1333006"/>
              <a:ext cx="7186816" cy="5432451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27816723" y="1685457"/>
              <a:ext cx="5528855" cy="3149600"/>
              <a:chOff x="2459445" y="1168400"/>
              <a:chExt cx="5528855" cy="31496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459445" y="1168400"/>
                <a:ext cx="5528855" cy="3149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4342" y="2285740"/>
                <a:ext cx="5400933" cy="1080187"/>
              </a:xfrm>
              <a:prstGeom prst="rect">
                <a:avLst/>
              </a:prstGeom>
            </p:spPr>
          </p:pic>
        </p:grpSp>
      </p:grpSp>
      <p:cxnSp>
        <p:nvCxnSpPr>
          <p:cNvPr id="41" name="Straight Arrow Connector 40"/>
          <p:cNvCxnSpPr>
            <a:stCxn id="32" idx="1"/>
            <a:endCxn id="70" idx="3"/>
          </p:cNvCxnSpPr>
          <p:nvPr/>
        </p:nvCxnSpPr>
        <p:spPr>
          <a:xfrm flipH="1">
            <a:off x="38761309" y="9246893"/>
            <a:ext cx="3626489" cy="5586"/>
          </a:xfrm>
          <a:prstGeom prst="straightConnector1">
            <a:avLst/>
          </a:prstGeom>
          <a:ln w="76200">
            <a:solidFill>
              <a:srgbClr val="00C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9" idx="1"/>
            <a:endCxn id="14" idx="3"/>
          </p:cNvCxnSpPr>
          <p:nvPr/>
        </p:nvCxnSpPr>
        <p:spPr>
          <a:xfrm flipH="1">
            <a:off x="38961252" y="4037179"/>
            <a:ext cx="4486927" cy="1205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63" idx="1"/>
            <a:endCxn id="80" idx="0"/>
          </p:cNvCxnSpPr>
          <p:nvPr/>
        </p:nvCxnSpPr>
        <p:spPr>
          <a:xfrm flipH="1">
            <a:off x="17318384" y="22414522"/>
            <a:ext cx="1" cy="12506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2" r="21845"/>
          <a:stretch/>
        </p:blipFill>
        <p:spPr>
          <a:xfrm rot="16200000">
            <a:off x="16131229" y="19204376"/>
            <a:ext cx="2374311" cy="404598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798" y="7735655"/>
            <a:ext cx="5817830" cy="302247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179" y="2191174"/>
            <a:ext cx="3692009" cy="369200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479" y="7741241"/>
            <a:ext cx="5817830" cy="302247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911" y="16401784"/>
            <a:ext cx="3692009" cy="369200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654" y="16211284"/>
            <a:ext cx="7243413" cy="404598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1501">
            <a:off x="6423483" y="19036247"/>
            <a:ext cx="3810000" cy="336232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25581" r="12188" b="23752"/>
          <a:stretch/>
        </p:blipFill>
        <p:spPr>
          <a:xfrm>
            <a:off x="25451274" y="2335392"/>
            <a:ext cx="4343400" cy="28956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25581" r="12188" b="23752"/>
          <a:stretch/>
        </p:blipFill>
        <p:spPr>
          <a:xfrm>
            <a:off x="15146684" y="23665172"/>
            <a:ext cx="4343400" cy="28956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128" name="Elbow Connector 127"/>
          <p:cNvCxnSpPr>
            <a:stCxn id="70" idx="2"/>
            <a:endCxn id="71" idx="0"/>
          </p:cNvCxnSpPr>
          <p:nvPr/>
        </p:nvCxnSpPr>
        <p:spPr>
          <a:xfrm rot="16200000" flipH="1">
            <a:off x="38118122" y="8497989"/>
            <a:ext cx="5638067" cy="10169522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/>
          <p:cNvCxnSpPr>
            <a:stCxn id="10" idx="3"/>
            <a:endCxn id="63" idx="0"/>
          </p:cNvCxnSpPr>
          <p:nvPr/>
        </p:nvCxnSpPr>
        <p:spPr>
          <a:xfrm>
            <a:off x="12099709" y="17467031"/>
            <a:ext cx="3195685" cy="3760335"/>
          </a:xfrm>
          <a:prstGeom prst="bentConnector3">
            <a:avLst>
              <a:gd name="adj1" fmla="val 30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99" r="-1"/>
          <a:stretch/>
        </p:blipFill>
        <p:spPr>
          <a:xfrm>
            <a:off x="12277725" y="5999268"/>
            <a:ext cx="4032249" cy="4043819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9000" l="18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61" y="6178769"/>
            <a:ext cx="4898899" cy="3700075"/>
          </a:xfrm>
          <a:prstGeom prst="rect">
            <a:avLst/>
          </a:prstGeom>
        </p:spPr>
      </p:pic>
      <p:cxnSp>
        <p:nvCxnSpPr>
          <p:cNvPr id="131" name="Straight Arrow Connector 130"/>
          <p:cNvCxnSpPr>
            <a:stCxn id="129" idx="1"/>
            <a:endCxn id="130" idx="3"/>
          </p:cNvCxnSpPr>
          <p:nvPr/>
        </p:nvCxnSpPr>
        <p:spPr>
          <a:xfrm flipH="1">
            <a:off x="9765160" y="8021178"/>
            <a:ext cx="2512565" cy="7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3" r="21844"/>
          <a:stretch/>
        </p:blipFill>
        <p:spPr>
          <a:xfrm rot="16200000">
            <a:off x="20757251" y="5997624"/>
            <a:ext cx="2180493" cy="4045981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193" y="11269907"/>
            <a:ext cx="3364816" cy="4075633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40" y="10459660"/>
            <a:ext cx="3195532" cy="4683107"/>
          </a:xfrm>
          <a:prstGeom prst="rect">
            <a:avLst/>
          </a:prstGeom>
        </p:spPr>
      </p:pic>
      <p:cxnSp>
        <p:nvCxnSpPr>
          <p:cNvPr id="153" name="Elbow Connector 152"/>
          <p:cNvCxnSpPr>
            <a:stCxn id="132" idx="0"/>
            <a:endCxn id="129" idx="3"/>
          </p:cNvCxnSpPr>
          <p:nvPr/>
        </p:nvCxnSpPr>
        <p:spPr>
          <a:xfrm rot="10800000" flipV="1">
            <a:off x="16309975" y="8020614"/>
            <a:ext cx="3514533" cy="56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/>
          <p:cNvCxnSpPr>
            <a:stCxn id="75" idx="1"/>
            <a:endCxn id="132" idx="2"/>
          </p:cNvCxnSpPr>
          <p:nvPr/>
        </p:nvCxnSpPr>
        <p:spPr>
          <a:xfrm rot="10800000">
            <a:off x="23870488" y="8020615"/>
            <a:ext cx="8245166" cy="10213661"/>
          </a:xfrm>
          <a:prstGeom prst="bentConnector3">
            <a:avLst>
              <a:gd name="adj1" fmla="val 25545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>
            <a:stCxn id="132" idx="0"/>
            <a:endCxn id="133" idx="3"/>
          </p:cNvCxnSpPr>
          <p:nvPr/>
        </p:nvCxnSpPr>
        <p:spPr>
          <a:xfrm rot="10800000" flipV="1">
            <a:off x="16263009" y="8020614"/>
            <a:ext cx="3561498" cy="5287110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20" idx="1"/>
            <a:endCxn id="132" idx="3"/>
          </p:cNvCxnSpPr>
          <p:nvPr/>
        </p:nvCxnSpPr>
        <p:spPr>
          <a:xfrm flipH="1">
            <a:off x="21847498" y="5079381"/>
            <a:ext cx="9505" cy="18509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23" idx="3"/>
            <a:endCxn id="20" idx="0"/>
          </p:cNvCxnSpPr>
          <p:nvPr/>
        </p:nvCxnSpPr>
        <p:spPr>
          <a:xfrm>
            <a:off x="10246288" y="3741371"/>
            <a:ext cx="9343764" cy="418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134" idx="3"/>
          </p:cNvCxnSpPr>
          <p:nvPr/>
        </p:nvCxnSpPr>
        <p:spPr>
          <a:xfrm flipH="1">
            <a:off x="8536272" y="12801213"/>
            <a:ext cx="367795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8428" r="11478" b="8931"/>
          <a:stretch/>
        </p:blipFill>
        <p:spPr>
          <a:xfrm>
            <a:off x="43321721" y="22302215"/>
            <a:ext cx="3944924" cy="39997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65537" b="67369"/>
          <a:stretch/>
        </p:blipFill>
        <p:spPr>
          <a:xfrm>
            <a:off x="24408435" y="22919971"/>
            <a:ext cx="4706847" cy="4211376"/>
          </a:xfrm>
          <a:prstGeom prst="rect">
            <a:avLst/>
          </a:prstGeom>
        </p:spPr>
      </p:pic>
      <p:cxnSp>
        <p:nvCxnSpPr>
          <p:cNvPr id="160" name="Straight Arrow Connector 159"/>
          <p:cNvCxnSpPr>
            <a:stCxn id="69" idx="2"/>
            <a:endCxn id="32" idx="0"/>
          </p:cNvCxnSpPr>
          <p:nvPr/>
        </p:nvCxnSpPr>
        <p:spPr>
          <a:xfrm>
            <a:off x="45294184" y="5883183"/>
            <a:ext cx="2529" cy="18524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20" idx="2"/>
            <a:endCxn id="51" idx="1"/>
          </p:cNvCxnSpPr>
          <p:nvPr/>
        </p:nvCxnSpPr>
        <p:spPr>
          <a:xfrm>
            <a:off x="24123954" y="3783191"/>
            <a:ext cx="132732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endCxn id="63" idx="0"/>
          </p:cNvCxnSpPr>
          <p:nvPr/>
        </p:nvCxnSpPr>
        <p:spPr>
          <a:xfrm>
            <a:off x="11441743" y="21227366"/>
            <a:ext cx="3853651" cy="0"/>
          </a:xfrm>
          <a:prstGeom prst="straightConnector1">
            <a:avLst/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24" idx="1"/>
            <a:endCxn id="63" idx="0"/>
          </p:cNvCxnSpPr>
          <p:nvPr/>
        </p:nvCxnSpPr>
        <p:spPr>
          <a:xfrm flipV="1">
            <a:off x="10873379" y="21227366"/>
            <a:ext cx="4422015" cy="3492831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71" idx="1"/>
            <a:endCxn id="75" idx="3"/>
          </p:cNvCxnSpPr>
          <p:nvPr/>
        </p:nvCxnSpPr>
        <p:spPr>
          <a:xfrm flipH="1" flipV="1">
            <a:off x="39359067" y="18234275"/>
            <a:ext cx="4816844" cy="1351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75" idx="2"/>
            <a:endCxn id="46" idx="0"/>
          </p:cNvCxnSpPr>
          <p:nvPr/>
        </p:nvCxnSpPr>
        <p:spPr>
          <a:xfrm rot="16200000" flipH="1">
            <a:off x="39493297" y="16501329"/>
            <a:ext cx="2044950" cy="9556822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stCxn id="75" idx="1"/>
            <a:endCxn id="63" idx="2"/>
          </p:cNvCxnSpPr>
          <p:nvPr/>
        </p:nvCxnSpPr>
        <p:spPr>
          <a:xfrm rot="10800000" flipV="1">
            <a:off x="19341376" y="18234274"/>
            <a:ext cx="12774279" cy="2993091"/>
          </a:xfrm>
          <a:prstGeom prst="bentConnector3">
            <a:avLst>
              <a:gd name="adj1" fmla="val 41924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2920" y="480060"/>
            <a:ext cx="29824836" cy="26651287"/>
          </a:xfrm>
          <a:prstGeom prst="rect">
            <a:avLst/>
          </a:prstGeom>
          <a:noFill/>
          <a:ln w="1270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-Shape 38"/>
          <p:cNvSpPr/>
          <p:nvPr/>
        </p:nvSpPr>
        <p:spPr>
          <a:xfrm rot="10800000">
            <a:off x="30678636" y="481990"/>
            <a:ext cx="17808005" cy="11493045"/>
          </a:xfrm>
          <a:custGeom>
            <a:avLst/>
            <a:gdLst>
              <a:gd name="connsiteX0" fmla="*/ 0 w 17110375"/>
              <a:gd name="connsiteY0" fmla="*/ 0 h 13251506"/>
              <a:gd name="connsiteX1" fmla="*/ 6625753 w 17110375"/>
              <a:gd name="connsiteY1" fmla="*/ 0 h 13251506"/>
              <a:gd name="connsiteX2" fmla="*/ 6625753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6625753 w 17110375"/>
              <a:gd name="connsiteY1" fmla="*/ 0 h 13251506"/>
              <a:gd name="connsiteX2" fmla="*/ 97206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767537 w 17110375"/>
              <a:gd name="connsiteY1" fmla="*/ 23446 h 13251506"/>
              <a:gd name="connsiteX2" fmla="*/ 97206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767537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213014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306799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306799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259907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119230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119230 w 17110375"/>
              <a:gd name="connsiteY1" fmla="*/ 23446 h 13251506"/>
              <a:gd name="connsiteX2" fmla="*/ 10095783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072337 w 17110375"/>
              <a:gd name="connsiteY1" fmla="*/ 23446 h 13251506"/>
              <a:gd name="connsiteX2" fmla="*/ 10095783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072337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884768 w 17110375"/>
              <a:gd name="connsiteY1" fmla="*/ 0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78552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31660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1477108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1477108 h 13251506"/>
              <a:gd name="connsiteX2" fmla="*/ 9931660 w 17110375"/>
              <a:gd name="connsiteY2" fmla="*/ 6625752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1477108 h 13251506"/>
              <a:gd name="connsiteX2" fmla="*/ 9931660 w 17110375"/>
              <a:gd name="connsiteY2" fmla="*/ 6625752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31660 w 17110375"/>
              <a:gd name="connsiteY1" fmla="*/ 1758462 h 13251506"/>
              <a:gd name="connsiteX2" fmla="*/ 9931660 w 17110375"/>
              <a:gd name="connsiteY2" fmla="*/ 6625752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164123 w 17110375"/>
              <a:gd name="connsiteY0" fmla="*/ 0 h 12454337"/>
              <a:gd name="connsiteX1" fmla="*/ 9931660 w 17110375"/>
              <a:gd name="connsiteY1" fmla="*/ 961293 h 12454337"/>
              <a:gd name="connsiteX2" fmla="*/ 9931660 w 17110375"/>
              <a:gd name="connsiteY2" fmla="*/ 5828583 h 12454337"/>
              <a:gd name="connsiteX3" fmla="*/ 17110375 w 17110375"/>
              <a:gd name="connsiteY3" fmla="*/ 5828584 h 12454337"/>
              <a:gd name="connsiteX4" fmla="*/ 17110375 w 17110375"/>
              <a:gd name="connsiteY4" fmla="*/ 12454337 h 12454337"/>
              <a:gd name="connsiteX5" fmla="*/ 0 w 17110375"/>
              <a:gd name="connsiteY5" fmla="*/ 12454337 h 12454337"/>
              <a:gd name="connsiteX6" fmla="*/ 164123 w 17110375"/>
              <a:gd name="connsiteY6" fmla="*/ 0 h 12454337"/>
              <a:gd name="connsiteX0" fmla="*/ 0 w 17133821"/>
              <a:gd name="connsiteY0" fmla="*/ 23446 h 11493044"/>
              <a:gd name="connsiteX1" fmla="*/ 9955106 w 17133821"/>
              <a:gd name="connsiteY1" fmla="*/ 0 h 11493044"/>
              <a:gd name="connsiteX2" fmla="*/ 9955106 w 17133821"/>
              <a:gd name="connsiteY2" fmla="*/ 4867290 h 11493044"/>
              <a:gd name="connsiteX3" fmla="*/ 17133821 w 17133821"/>
              <a:gd name="connsiteY3" fmla="*/ 4867291 h 11493044"/>
              <a:gd name="connsiteX4" fmla="*/ 17133821 w 17133821"/>
              <a:gd name="connsiteY4" fmla="*/ 11493044 h 11493044"/>
              <a:gd name="connsiteX5" fmla="*/ 23446 w 17133821"/>
              <a:gd name="connsiteY5" fmla="*/ 11493044 h 11493044"/>
              <a:gd name="connsiteX6" fmla="*/ 0 w 17133821"/>
              <a:gd name="connsiteY6" fmla="*/ 23446 h 11493044"/>
              <a:gd name="connsiteX0" fmla="*/ 0 w 17133821"/>
              <a:gd name="connsiteY0" fmla="*/ 82440 h 11552038"/>
              <a:gd name="connsiteX1" fmla="*/ 9614546 w 17133821"/>
              <a:gd name="connsiteY1" fmla="*/ 0 h 11552038"/>
              <a:gd name="connsiteX2" fmla="*/ 9955106 w 17133821"/>
              <a:gd name="connsiteY2" fmla="*/ 4926284 h 11552038"/>
              <a:gd name="connsiteX3" fmla="*/ 17133821 w 17133821"/>
              <a:gd name="connsiteY3" fmla="*/ 4926285 h 11552038"/>
              <a:gd name="connsiteX4" fmla="*/ 17133821 w 17133821"/>
              <a:gd name="connsiteY4" fmla="*/ 11552038 h 11552038"/>
              <a:gd name="connsiteX5" fmla="*/ 23446 w 17133821"/>
              <a:gd name="connsiteY5" fmla="*/ 11552038 h 11552038"/>
              <a:gd name="connsiteX6" fmla="*/ 0 w 17133821"/>
              <a:gd name="connsiteY6" fmla="*/ 82440 h 11552038"/>
              <a:gd name="connsiteX0" fmla="*/ 0 w 17133821"/>
              <a:gd name="connsiteY0" fmla="*/ 82440 h 11552038"/>
              <a:gd name="connsiteX1" fmla="*/ 9614546 w 17133821"/>
              <a:gd name="connsiteY1" fmla="*/ 0 h 11552038"/>
              <a:gd name="connsiteX2" fmla="*/ 9671305 w 17133821"/>
              <a:gd name="connsiteY2" fmla="*/ 4926284 h 11552038"/>
              <a:gd name="connsiteX3" fmla="*/ 17133821 w 17133821"/>
              <a:gd name="connsiteY3" fmla="*/ 4926285 h 11552038"/>
              <a:gd name="connsiteX4" fmla="*/ 17133821 w 17133821"/>
              <a:gd name="connsiteY4" fmla="*/ 11552038 h 11552038"/>
              <a:gd name="connsiteX5" fmla="*/ 23446 w 17133821"/>
              <a:gd name="connsiteY5" fmla="*/ 11552038 h 11552038"/>
              <a:gd name="connsiteX6" fmla="*/ 0 w 17133821"/>
              <a:gd name="connsiteY6" fmla="*/ 82440 h 11552038"/>
              <a:gd name="connsiteX0" fmla="*/ 0 w 17133821"/>
              <a:gd name="connsiteY0" fmla="*/ 82440 h 11552038"/>
              <a:gd name="connsiteX1" fmla="*/ 9614546 w 17133821"/>
              <a:gd name="connsiteY1" fmla="*/ 0 h 11552038"/>
              <a:gd name="connsiteX2" fmla="*/ 9501024 w 17133821"/>
              <a:gd name="connsiteY2" fmla="*/ 4926284 h 11552038"/>
              <a:gd name="connsiteX3" fmla="*/ 17133821 w 17133821"/>
              <a:gd name="connsiteY3" fmla="*/ 4926285 h 11552038"/>
              <a:gd name="connsiteX4" fmla="*/ 17133821 w 17133821"/>
              <a:gd name="connsiteY4" fmla="*/ 11552038 h 11552038"/>
              <a:gd name="connsiteX5" fmla="*/ 23446 w 17133821"/>
              <a:gd name="connsiteY5" fmla="*/ 11552038 h 11552038"/>
              <a:gd name="connsiteX6" fmla="*/ 0 w 17133821"/>
              <a:gd name="connsiteY6" fmla="*/ 82440 h 11552038"/>
              <a:gd name="connsiteX0" fmla="*/ 0 w 17133821"/>
              <a:gd name="connsiteY0" fmla="*/ 82440 h 11552038"/>
              <a:gd name="connsiteX1" fmla="*/ 9387506 w 17133821"/>
              <a:gd name="connsiteY1" fmla="*/ 0 h 11552038"/>
              <a:gd name="connsiteX2" fmla="*/ 9501024 w 17133821"/>
              <a:gd name="connsiteY2" fmla="*/ 4926284 h 11552038"/>
              <a:gd name="connsiteX3" fmla="*/ 17133821 w 17133821"/>
              <a:gd name="connsiteY3" fmla="*/ 4926285 h 11552038"/>
              <a:gd name="connsiteX4" fmla="*/ 17133821 w 17133821"/>
              <a:gd name="connsiteY4" fmla="*/ 11552038 h 11552038"/>
              <a:gd name="connsiteX5" fmla="*/ 23446 w 17133821"/>
              <a:gd name="connsiteY5" fmla="*/ 11552038 h 11552038"/>
              <a:gd name="connsiteX6" fmla="*/ 0 w 17133821"/>
              <a:gd name="connsiteY6" fmla="*/ 82440 h 11552038"/>
              <a:gd name="connsiteX0" fmla="*/ 0 w 17133821"/>
              <a:gd name="connsiteY0" fmla="*/ 82440 h 11552038"/>
              <a:gd name="connsiteX1" fmla="*/ 9444267 w 17133821"/>
              <a:gd name="connsiteY1" fmla="*/ 0 h 11552038"/>
              <a:gd name="connsiteX2" fmla="*/ 9501024 w 17133821"/>
              <a:gd name="connsiteY2" fmla="*/ 4926284 h 11552038"/>
              <a:gd name="connsiteX3" fmla="*/ 17133821 w 17133821"/>
              <a:gd name="connsiteY3" fmla="*/ 4926285 h 11552038"/>
              <a:gd name="connsiteX4" fmla="*/ 17133821 w 17133821"/>
              <a:gd name="connsiteY4" fmla="*/ 11552038 h 11552038"/>
              <a:gd name="connsiteX5" fmla="*/ 23446 w 17133821"/>
              <a:gd name="connsiteY5" fmla="*/ 11552038 h 11552038"/>
              <a:gd name="connsiteX6" fmla="*/ 0 w 17133821"/>
              <a:gd name="connsiteY6" fmla="*/ 82440 h 11552038"/>
              <a:gd name="connsiteX0" fmla="*/ 0 w 17133821"/>
              <a:gd name="connsiteY0" fmla="*/ 82440 h 11552038"/>
              <a:gd name="connsiteX1" fmla="*/ 9501027 w 17133821"/>
              <a:gd name="connsiteY1" fmla="*/ 0 h 11552038"/>
              <a:gd name="connsiteX2" fmla="*/ 9501024 w 17133821"/>
              <a:gd name="connsiteY2" fmla="*/ 4926284 h 11552038"/>
              <a:gd name="connsiteX3" fmla="*/ 17133821 w 17133821"/>
              <a:gd name="connsiteY3" fmla="*/ 4926285 h 11552038"/>
              <a:gd name="connsiteX4" fmla="*/ 17133821 w 17133821"/>
              <a:gd name="connsiteY4" fmla="*/ 11552038 h 11552038"/>
              <a:gd name="connsiteX5" fmla="*/ 23446 w 17133821"/>
              <a:gd name="connsiteY5" fmla="*/ 11552038 h 11552038"/>
              <a:gd name="connsiteX6" fmla="*/ 0 w 17133821"/>
              <a:gd name="connsiteY6" fmla="*/ 82440 h 11552038"/>
              <a:gd name="connsiteX0" fmla="*/ 0 w 17133821"/>
              <a:gd name="connsiteY0" fmla="*/ 82440 h 11552038"/>
              <a:gd name="connsiteX1" fmla="*/ 9444267 w 17133821"/>
              <a:gd name="connsiteY1" fmla="*/ 0 h 11552038"/>
              <a:gd name="connsiteX2" fmla="*/ 9501024 w 17133821"/>
              <a:gd name="connsiteY2" fmla="*/ 4926284 h 11552038"/>
              <a:gd name="connsiteX3" fmla="*/ 17133821 w 17133821"/>
              <a:gd name="connsiteY3" fmla="*/ 4926285 h 11552038"/>
              <a:gd name="connsiteX4" fmla="*/ 17133821 w 17133821"/>
              <a:gd name="connsiteY4" fmla="*/ 11552038 h 11552038"/>
              <a:gd name="connsiteX5" fmla="*/ 23446 w 17133821"/>
              <a:gd name="connsiteY5" fmla="*/ 11552038 h 11552038"/>
              <a:gd name="connsiteX6" fmla="*/ 0 w 17133821"/>
              <a:gd name="connsiteY6" fmla="*/ 82440 h 11552038"/>
              <a:gd name="connsiteX0" fmla="*/ 0 w 17133821"/>
              <a:gd name="connsiteY0" fmla="*/ 141434 h 11611032"/>
              <a:gd name="connsiteX1" fmla="*/ 9501027 w 17133821"/>
              <a:gd name="connsiteY1" fmla="*/ 0 h 11611032"/>
              <a:gd name="connsiteX2" fmla="*/ 9501024 w 17133821"/>
              <a:gd name="connsiteY2" fmla="*/ 4985278 h 11611032"/>
              <a:gd name="connsiteX3" fmla="*/ 17133821 w 17133821"/>
              <a:gd name="connsiteY3" fmla="*/ 4985279 h 11611032"/>
              <a:gd name="connsiteX4" fmla="*/ 17133821 w 17133821"/>
              <a:gd name="connsiteY4" fmla="*/ 11611032 h 11611032"/>
              <a:gd name="connsiteX5" fmla="*/ 23446 w 17133821"/>
              <a:gd name="connsiteY5" fmla="*/ 11611032 h 11611032"/>
              <a:gd name="connsiteX6" fmla="*/ 0 w 17133821"/>
              <a:gd name="connsiteY6" fmla="*/ 141434 h 11611032"/>
              <a:gd name="connsiteX0" fmla="*/ 0 w 17133821"/>
              <a:gd name="connsiteY0" fmla="*/ 23447 h 11493045"/>
              <a:gd name="connsiteX1" fmla="*/ 9444267 w 17133821"/>
              <a:gd name="connsiteY1" fmla="*/ 0 h 11493045"/>
              <a:gd name="connsiteX2" fmla="*/ 9501024 w 17133821"/>
              <a:gd name="connsiteY2" fmla="*/ 4867291 h 11493045"/>
              <a:gd name="connsiteX3" fmla="*/ 17133821 w 17133821"/>
              <a:gd name="connsiteY3" fmla="*/ 4867292 h 11493045"/>
              <a:gd name="connsiteX4" fmla="*/ 17133821 w 17133821"/>
              <a:gd name="connsiteY4" fmla="*/ 11493045 h 11493045"/>
              <a:gd name="connsiteX5" fmla="*/ 23446 w 17133821"/>
              <a:gd name="connsiteY5" fmla="*/ 11493045 h 11493045"/>
              <a:gd name="connsiteX6" fmla="*/ 0 w 17133821"/>
              <a:gd name="connsiteY6" fmla="*/ 23447 h 11493045"/>
              <a:gd name="connsiteX0" fmla="*/ 0 w 17133821"/>
              <a:gd name="connsiteY0" fmla="*/ 23447 h 11493045"/>
              <a:gd name="connsiteX1" fmla="*/ 9501026 w 17133821"/>
              <a:gd name="connsiteY1" fmla="*/ 0 h 11493045"/>
              <a:gd name="connsiteX2" fmla="*/ 9501024 w 17133821"/>
              <a:gd name="connsiteY2" fmla="*/ 4867291 h 11493045"/>
              <a:gd name="connsiteX3" fmla="*/ 17133821 w 17133821"/>
              <a:gd name="connsiteY3" fmla="*/ 4867292 h 11493045"/>
              <a:gd name="connsiteX4" fmla="*/ 17133821 w 17133821"/>
              <a:gd name="connsiteY4" fmla="*/ 11493045 h 11493045"/>
              <a:gd name="connsiteX5" fmla="*/ 23446 w 17133821"/>
              <a:gd name="connsiteY5" fmla="*/ 11493045 h 11493045"/>
              <a:gd name="connsiteX6" fmla="*/ 0 w 17133821"/>
              <a:gd name="connsiteY6" fmla="*/ 23447 h 11493045"/>
              <a:gd name="connsiteX0" fmla="*/ 0 w 17133821"/>
              <a:gd name="connsiteY0" fmla="*/ 23447 h 11493045"/>
              <a:gd name="connsiteX1" fmla="*/ 9501026 w 17133821"/>
              <a:gd name="connsiteY1" fmla="*/ 0 h 11493045"/>
              <a:gd name="connsiteX2" fmla="*/ 7606109 w 17133821"/>
              <a:gd name="connsiteY2" fmla="*/ 4867291 h 11493045"/>
              <a:gd name="connsiteX3" fmla="*/ 17133821 w 17133821"/>
              <a:gd name="connsiteY3" fmla="*/ 4867292 h 11493045"/>
              <a:gd name="connsiteX4" fmla="*/ 17133821 w 17133821"/>
              <a:gd name="connsiteY4" fmla="*/ 11493045 h 11493045"/>
              <a:gd name="connsiteX5" fmla="*/ 23446 w 17133821"/>
              <a:gd name="connsiteY5" fmla="*/ 11493045 h 11493045"/>
              <a:gd name="connsiteX6" fmla="*/ 0 w 17133821"/>
              <a:gd name="connsiteY6" fmla="*/ 23447 h 11493045"/>
              <a:gd name="connsiteX0" fmla="*/ 0 w 17133821"/>
              <a:gd name="connsiteY0" fmla="*/ 23447 h 11493045"/>
              <a:gd name="connsiteX1" fmla="*/ 7538436 w 17133821"/>
              <a:gd name="connsiteY1" fmla="*/ 0 h 11493045"/>
              <a:gd name="connsiteX2" fmla="*/ 7606109 w 17133821"/>
              <a:gd name="connsiteY2" fmla="*/ 4867291 h 11493045"/>
              <a:gd name="connsiteX3" fmla="*/ 17133821 w 17133821"/>
              <a:gd name="connsiteY3" fmla="*/ 4867292 h 11493045"/>
              <a:gd name="connsiteX4" fmla="*/ 17133821 w 17133821"/>
              <a:gd name="connsiteY4" fmla="*/ 11493045 h 11493045"/>
              <a:gd name="connsiteX5" fmla="*/ 23446 w 17133821"/>
              <a:gd name="connsiteY5" fmla="*/ 11493045 h 11493045"/>
              <a:gd name="connsiteX6" fmla="*/ 0 w 17133821"/>
              <a:gd name="connsiteY6" fmla="*/ 23447 h 114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3821" h="11493045">
                <a:moveTo>
                  <a:pt x="0" y="23447"/>
                </a:moveTo>
                <a:lnTo>
                  <a:pt x="7538436" y="0"/>
                </a:lnTo>
                <a:cubicBezTo>
                  <a:pt x="7546251" y="2200769"/>
                  <a:pt x="7598294" y="2666522"/>
                  <a:pt x="7606109" y="4867291"/>
                </a:cubicBezTo>
                <a:lnTo>
                  <a:pt x="17133821" y="4867292"/>
                </a:lnTo>
                <a:lnTo>
                  <a:pt x="17133821" y="11493045"/>
                </a:lnTo>
                <a:lnTo>
                  <a:pt x="23446" y="11493045"/>
                </a:lnTo>
                <a:cubicBezTo>
                  <a:pt x="15631" y="7669846"/>
                  <a:pt x="7815" y="3846646"/>
                  <a:pt x="0" y="23447"/>
                </a:cubicBezTo>
                <a:close/>
              </a:path>
            </a:pathLst>
          </a:custGeom>
          <a:noFill/>
          <a:ln w="127000">
            <a:solidFill>
              <a:schemeClr val="accent6"/>
            </a:solidFill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18240350" y="9288906"/>
            <a:ext cx="11719778" cy="8940909"/>
            <a:chOff x="18240350" y="9034906"/>
            <a:chExt cx="11719778" cy="8940909"/>
          </a:xfrm>
        </p:grpSpPr>
        <p:sp>
          <p:nvSpPr>
            <p:cNvPr id="194" name="TextBox 193"/>
            <p:cNvSpPr txBox="1"/>
            <p:nvPr/>
          </p:nvSpPr>
          <p:spPr>
            <a:xfrm>
              <a:off x="21411201" y="9034906"/>
              <a:ext cx="8548927" cy="894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 smtClean="0"/>
                <a:t>: Wireless</a:t>
              </a:r>
            </a:p>
            <a:p>
              <a:r>
                <a:rPr lang="en-US" sz="11500" b="1" dirty="0" smtClean="0"/>
                <a:t>: Wired</a:t>
              </a:r>
            </a:p>
            <a:p>
              <a:r>
                <a:rPr lang="en-US" sz="11500" b="1" dirty="0" smtClean="0"/>
                <a:t>: Vehicle</a:t>
              </a:r>
            </a:p>
            <a:p>
              <a:r>
                <a:rPr lang="en-US" sz="11500" b="1" dirty="0" smtClean="0"/>
                <a:t>: Launch Box</a:t>
              </a:r>
            </a:p>
            <a:p>
              <a:r>
                <a:rPr lang="en-US" sz="11500" b="1" dirty="0" smtClean="0"/>
                <a:t>: Ground Ctrl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18240350" y="10137628"/>
              <a:ext cx="2513325" cy="6979793"/>
              <a:chOff x="18240350" y="10137628"/>
              <a:chExt cx="2513325" cy="6979793"/>
            </a:xfrm>
          </p:grpSpPr>
          <p:cxnSp>
            <p:nvCxnSpPr>
              <p:cNvPr id="195" name="Straight Arrow Connector 194"/>
              <p:cNvCxnSpPr/>
              <p:nvPr/>
            </p:nvCxnSpPr>
            <p:spPr>
              <a:xfrm flipH="1">
                <a:off x="18592800" y="10137628"/>
                <a:ext cx="2084678" cy="22372"/>
              </a:xfrm>
              <a:prstGeom prst="straightConnector1">
                <a:avLst/>
              </a:prstGeom>
              <a:ln w="76200">
                <a:solidFill>
                  <a:srgbClr val="00CC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>
                <a:off x="18592800" y="11961221"/>
                <a:ext cx="2084676" cy="1381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H="1">
                <a:off x="18240350" y="13637621"/>
                <a:ext cx="2462525" cy="0"/>
              </a:xfrm>
              <a:prstGeom prst="straightConnector1">
                <a:avLst/>
              </a:prstGeom>
              <a:ln w="127000">
                <a:solidFill>
                  <a:srgbClr val="00B0F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H="1">
                <a:off x="18265750" y="15314021"/>
                <a:ext cx="2462525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H="1">
                <a:off x="18291150" y="17117421"/>
                <a:ext cx="2462525" cy="0"/>
              </a:xfrm>
              <a:prstGeom prst="straightConnector1">
                <a:avLst/>
              </a:prstGeom>
              <a:ln w="127000">
                <a:solidFill>
                  <a:schemeClr val="accent6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1" name="Elbow Connector 140"/>
          <p:cNvCxnSpPr>
            <a:stCxn id="47" idx="0"/>
            <a:endCxn id="75" idx="1"/>
          </p:cNvCxnSpPr>
          <p:nvPr/>
        </p:nvCxnSpPr>
        <p:spPr>
          <a:xfrm rot="5400000" flipH="1" flipV="1">
            <a:off x="27095908" y="17900226"/>
            <a:ext cx="4685696" cy="5353795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L-Shape 38"/>
          <p:cNvSpPr/>
          <p:nvPr/>
        </p:nvSpPr>
        <p:spPr>
          <a:xfrm>
            <a:off x="30654807" y="7360490"/>
            <a:ext cx="17808005" cy="19770857"/>
          </a:xfrm>
          <a:custGeom>
            <a:avLst/>
            <a:gdLst>
              <a:gd name="connsiteX0" fmla="*/ 0 w 17110375"/>
              <a:gd name="connsiteY0" fmla="*/ 0 h 13251506"/>
              <a:gd name="connsiteX1" fmla="*/ 6625753 w 17110375"/>
              <a:gd name="connsiteY1" fmla="*/ 0 h 13251506"/>
              <a:gd name="connsiteX2" fmla="*/ 6625753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6625753 w 17110375"/>
              <a:gd name="connsiteY1" fmla="*/ 0 h 13251506"/>
              <a:gd name="connsiteX2" fmla="*/ 97206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767537 w 17110375"/>
              <a:gd name="connsiteY1" fmla="*/ 23446 h 13251506"/>
              <a:gd name="connsiteX2" fmla="*/ 97206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767537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213014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306799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306799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259907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119230 w 17110375"/>
              <a:gd name="connsiteY1" fmla="*/ 23446 h 13251506"/>
              <a:gd name="connsiteX2" fmla="*/ 10330245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119230 w 17110375"/>
              <a:gd name="connsiteY1" fmla="*/ 23446 h 13251506"/>
              <a:gd name="connsiteX2" fmla="*/ 10095783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072337 w 17110375"/>
              <a:gd name="connsiteY1" fmla="*/ 23446 h 13251506"/>
              <a:gd name="connsiteX2" fmla="*/ 10095783 w 17110375"/>
              <a:gd name="connsiteY2" fmla="*/ 6625753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10072337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884768 w 17110375"/>
              <a:gd name="connsiteY1" fmla="*/ 0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78552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31660 w 17110375"/>
              <a:gd name="connsiteY1" fmla="*/ 23446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1477108 h 13251506"/>
              <a:gd name="connsiteX2" fmla="*/ 9931660 w 17110375"/>
              <a:gd name="connsiteY2" fmla="*/ 6602306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1477108 h 13251506"/>
              <a:gd name="connsiteX2" fmla="*/ 9931660 w 17110375"/>
              <a:gd name="connsiteY2" fmla="*/ 6625752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55106 w 17110375"/>
              <a:gd name="connsiteY1" fmla="*/ 1477108 h 13251506"/>
              <a:gd name="connsiteX2" fmla="*/ 9931660 w 17110375"/>
              <a:gd name="connsiteY2" fmla="*/ 6625752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0 w 17110375"/>
              <a:gd name="connsiteY0" fmla="*/ 0 h 13251506"/>
              <a:gd name="connsiteX1" fmla="*/ 9931660 w 17110375"/>
              <a:gd name="connsiteY1" fmla="*/ 1758462 h 13251506"/>
              <a:gd name="connsiteX2" fmla="*/ 9931660 w 17110375"/>
              <a:gd name="connsiteY2" fmla="*/ 6625752 h 13251506"/>
              <a:gd name="connsiteX3" fmla="*/ 17110375 w 17110375"/>
              <a:gd name="connsiteY3" fmla="*/ 6625753 h 13251506"/>
              <a:gd name="connsiteX4" fmla="*/ 17110375 w 17110375"/>
              <a:gd name="connsiteY4" fmla="*/ 13251506 h 13251506"/>
              <a:gd name="connsiteX5" fmla="*/ 0 w 17110375"/>
              <a:gd name="connsiteY5" fmla="*/ 13251506 h 13251506"/>
              <a:gd name="connsiteX6" fmla="*/ 0 w 17110375"/>
              <a:gd name="connsiteY6" fmla="*/ 0 h 13251506"/>
              <a:gd name="connsiteX0" fmla="*/ 164123 w 17110375"/>
              <a:gd name="connsiteY0" fmla="*/ 0 h 12454337"/>
              <a:gd name="connsiteX1" fmla="*/ 9931660 w 17110375"/>
              <a:gd name="connsiteY1" fmla="*/ 961293 h 12454337"/>
              <a:gd name="connsiteX2" fmla="*/ 9931660 w 17110375"/>
              <a:gd name="connsiteY2" fmla="*/ 5828583 h 12454337"/>
              <a:gd name="connsiteX3" fmla="*/ 17110375 w 17110375"/>
              <a:gd name="connsiteY3" fmla="*/ 5828584 h 12454337"/>
              <a:gd name="connsiteX4" fmla="*/ 17110375 w 17110375"/>
              <a:gd name="connsiteY4" fmla="*/ 12454337 h 12454337"/>
              <a:gd name="connsiteX5" fmla="*/ 0 w 17110375"/>
              <a:gd name="connsiteY5" fmla="*/ 12454337 h 12454337"/>
              <a:gd name="connsiteX6" fmla="*/ 164123 w 17110375"/>
              <a:gd name="connsiteY6" fmla="*/ 0 h 12454337"/>
              <a:gd name="connsiteX0" fmla="*/ 0 w 17133821"/>
              <a:gd name="connsiteY0" fmla="*/ 23446 h 11493044"/>
              <a:gd name="connsiteX1" fmla="*/ 9955106 w 17133821"/>
              <a:gd name="connsiteY1" fmla="*/ 0 h 11493044"/>
              <a:gd name="connsiteX2" fmla="*/ 9955106 w 17133821"/>
              <a:gd name="connsiteY2" fmla="*/ 4867290 h 11493044"/>
              <a:gd name="connsiteX3" fmla="*/ 17133821 w 17133821"/>
              <a:gd name="connsiteY3" fmla="*/ 4867291 h 11493044"/>
              <a:gd name="connsiteX4" fmla="*/ 17133821 w 17133821"/>
              <a:gd name="connsiteY4" fmla="*/ 11493044 h 11493044"/>
              <a:gd name="connsiteX5" fmla="*/ 23446 w 17133821"/>
              <a:gd name="connsiteY5" fmla="*/ 11493044 h 11493044"/>
              <a:gd name="connsiteX6" fmla="*/ 0 w 17133821"/>
              <a:gd name="connsiteY6" fmla="*/ 23446 h 11493044"/>
              <a:gd name="connsiteX0" fmla="*/ 0 w 17133821"/>
              <a:gd name="connsiteY0" fmla="*/ 23446 h 11493044"/>
              <a:gd name="connsiteX1" fmla="*/ 7060339 w 17133821"/>
              <a:gd name="connsiteY1" fmla="*/ 0 h 11493044"/>
              <a:gd name="connsiteX2" fmla="*/ 9955106 w 17133821"/>
              <a:gd name="connsiteY2" fmla="*/ 4867290 h 11493044"/>
              <a:gd name="connsiteX3" fmla="*/ 17133821 w 17133821"/>
              <a:gd name="connsiteY3" fmla="*/ 4867291 h 11493044"/>
              <a:gd name="connsiteX4" fmla="*/ 17133821 w 17133821"/>
              <a:gd name="connsiteY4" fmla="*/ 11493044 h 11493044"/>
              <a:gd name="connsiteX5" fmla="*/ 23446 w 17133821"/>
              <a:gd name="connsiteY5" fmla="*/ 11493044 h 11493044"/>
              <a:gd name="connsiteX6" fmla="*/ 0 w 17133821"/>
              <a:gd name="connsiteY6" fmla="*/ 23446 h 11493044"/>
              <a:gd name="connsiteX0" fmla="*/ 0 w 17133821"/>
              <a:gd name="connsiteY0" fmla="*/ 23446 h 11493044"/>
              <a:gd name="connsiteX1" fmla="*/ 7060339 w 17133821"/>
              <a:gd name="connsiteY1" fmla="*/ 0 h 11493044"/>
              <a:gd name="connsiteX2" fmla="*/ 7117098 w 17133821"/>
              <a:gd name="connsiteY2" fmla="*/ 4808296 h 11493044"/>
              <a:gd name="connsiteX3" fmla="*/ 17133821 w 17133821"/>
              <a:gd name="connsiteY3" fmla="*/ 4867291 h 11493044"/>
              <a:gd name="connsiteX4" fmla="*/ 17133821 w 17133821"/>
              <a:gd name="connsiteY4" fmla="*/ 11493044 h 11493044"/>
              <a:gd name="connsiteX5" fmla="*/ 23446 w 17133821"/>
              <a:gd name="connsiteY5" fmla="*/ 11493044 h 11493044"/>
              <a:gd name="connsiteX6" fmla="*/ 0 w 17133821"/>
              <a:gd name="connsiteY6" fmla="*/ 23446 h 11493044"/>
              <a:gd name="connsiteX0" fmla="*/ 0 w 17133821"/>
              <a:gd name="connsiteY0" fmla="*/ 23446 h 11493044"/>
              <a:gd name="connsiteX1" fmla="*/ 7060339 w 17133821"/>
              <a:gd name="connsiteY1" fmla="*/ 0 h 11493044"/>
              <a:gd name="connsiteX2" fmla="*/ 7060339 w 17133821"/>
              <a:gd name="connsiteY2" fmla="*/ 4808296 h 11493044"/>
              <a:gd name="connsiteX3" fmla="*/ 17133821 w 17133821"/>
              <a:gd name="connsiteY3" fmla="*/ 4867291 h 11493044"/>
              <a:gd name="connsiteX4" fmla="*/ 17133821 w 17133821"/>
              <a:gd name="connsiteY4" fmla="*/ 11493044 h 11493044"/>
              <a:gd name="connsiteX5" fmla="*/ 23446 w 17133821"/>
              <a:gd name="connsiteY5" fmla="*/ 11493044 h 11493044"/>
              <a:gd name="connsiteX6" fmla="*/ 0 w 17133821"/>
              <a:gd name="connsiteY6" fmla="*/ 23446 h 11493044"/>
              <a:gd name="connsiteX0" fmla="*/ 0 w 17133821"/>
              <a:gd name="connsiteY0" fmla="*/ 23446 h 11493044"/>
              <a:gd name="connsiteX1" fmla="*/ 7060339 w 17133821"/>
              <a:gd name="connsiteY1" fmla="*/ 0 h 11493044"/>
              <a:gd name="connsiteX2" fmla="*/ 7060339 w 17133821"/>
              <a:gd name="connsiteY2" fmla="*/ 2886444 h 11493044"/>
              <a:gd name="connsiteX3" fmla="*/ 17133821 w 17133821"/>
              <a:gd name="connsiteY3" fmla="*/ 4867291 h 11493044"/>
              <a:gd name="connsiteX4" fmla="*/ 17133821 w 17133821"/>
              <a:gd name="connsiteY4" fmla="*/ 11493044 h 11493044"/>
              <a:gd name="connsiteX5" fmla="*/ 23446 w 17133821"/>
              <a:gd name="connsiteY5" fmla="*/ 11493044 h 11493044"/>
              <a:gd name="connsiteX6" fmla="*/ 0 w 17133821"/>
              <a:gd name="connsiteY6" fmla="*/ 23446 h 11493044"/>
              <a:gd name="connsiteX0" fmla="*/ 0 w 17190580"/>
              <a:gd name="connsiteY0" fmla="*/ 23446 h 11493044"/>
              <a:gd name="connsiteX1" fmla="*/ 7060339 w 17190580"/>
              <a:gd name="connsiteY1" fmla="*/ 0 h 11493044"/>
              <a:gd name="connsiteX2" fmla="*/ 7060339 w 17190580"/>
              <a:gd name="connsiteY2" fmla="*/ 2886444 h 11493044"/>
              <a:gd name="connsiteX3" fmla="*/ 17190580 w 17190580"/>
              <a:gd name="connsiteY3" fmla="*/ 2911120 h 11493044"/>
              <a:gd name="connsiteX4" fmla="*/ 17133821 w 17190580"/>
              <a:gd name="connsiteY4" fmla="*/ 11493044 h 11493044"/>
              <a:gd name="connsiteX5" fmla="*/ 23446 w 17190580"/>
              <a:gd name="connsiteY5" fmla="*/ 11493044 h 11493044"/>
              <a:gd name="connsiteX6" fmla="*/ 0 w 17190580"/>
              <a:gd name="connsiteY6" fmla="*/ 23446 h 11493044"/>
              <a:gd name="connsiteX0" fmla="*/ 0 w 17190580"/>
              <a:gd name="connsiteY0" fmla="*/ 57764 h 11527362"/>
              <a:gd name="connsiteX1" fmla="*/ 7060339 w 17190580"/>
              <a:gd name="connsiteY1" fmla="*/ 0 h 11527362"/>
              <a:gd name="connsiteX2" fmla="*/ 7060339 w 17190580"/>
              <a:gd name="connsiteY2" fmla="*/ 2920762 h 11527362"/>
              <a:gd name="connsiteX3" fmla="*/ 17190580 w 17190580"/>
              <a:gd name="connsiteY3" fmla="*/ 2945438 h 11527362"/>
              <a:gd name="connsiteX4" fmla="*/ 17133821 w 17190580"/>
              <a:gd name="connsiteY4" fmla="*/ 11527362 h 11527362"/>
              <a:gd name="connsiteX5" fmla="*/ 23446 w 17190580"/>
              <a:gd name="connsiteY5" fmla="*/ 11527362 h 11527362"/>
              <a:gd name="connsiteX6" fmla="*/ 0 w 17190580"/>
              <a:gd name="connsiteY6" fmla="*/ 57764 h 11527362"/>
              <a:gd name="connsiteX0" fmla="*/ 0 w 17190580"/>
              <a:gd name="connsiteY0" fmla="*/ 23446 h 11527362"/>
              <a:gd name="connsiteX1" fmla="*/ 7060339 w 17190580"/>
              <a:gd name="connsiteY1" fmla="*/ 0 h 11527362"/>
              <a:gd name="connsiteX2" fmla="*/ 7060339 w 17190580"/>
              <a:gd name="connsiteY2" fmla="*/ 2920762 h 11527362"/>
              <a:gd name="connsiteX3" fmla="*/ 17190580 w 17190580"/>
              <a:gd name="connsiteY3" fmla="*/ 2945438 h 11527362"/>
              <a:gd name="connsiteX4" fmla="*/ 17133821 w 17190580"/>
              <a:gd name="connsiteY4" fmla="*/ 11527362 h 11527362"/>
              <a:gd name="connsiteX5" fmla="*/ 23446 w 17190580"/>
              <a:gd name="connsiteY5" fmla="*/ 11527362 h 11527362"/>
              <a:gd name="connsiteX6" fmla="*/ 0 w 17190580"/>
              <a:gd name="connsiteY6" fmla="*/ 23446 h 11527362"/>
              <a:gd name="connsiteX0" fmla="*/ 0 w 17190580"/>
              <a:gd name="connsiteY0" fmla="*/ 0 h 11538235"/>
              <a:gd name="connsiteX1" fmla="*/ 7060339 w 17190580"/>
              <a:gd name="connsiteY1" fmla="*/ 10873 h 11538235"/>
              <a:gd name="connsiteX2" fmla="*/ 7060339 w 17190580"/>
              <a:gd name="connsiteY2" fmla="*/ 2931635 h 11538235"/>
              <a:gd name="connsiteX3" fmla="*/ 17190580 w 17190580"/>
              <a:gd name="connsiteY3" fmla="*/ 2956311 h 11538235"/>
              <a:gd name="connsiteX4" fmla="*/ 17133821 w 17190580"/>
              <a:gd name="connsiteY4" fmla="*/ 11538235 h 11538235"/>
              <a:gd name="connsiteX5" fmla="*/ 23446 w 17190580"/>
              <a:gd name="connsiteY5" fmla="*/ 11538235 h 11538235"/>
              <a:gd name="connsiteX6" fmla="*/ 0 w 17190580"/>
              <a:gd name="connsiteY6" fmla="*/ 0 h 11538235"/>
              <a:gd name="connsiteX0" fmla="*/ 0 w 17190580"/>
              <a:gd name="connsiteY0" fmla="*/ 0 h 11538235"/>
              <a:gd name="connsiteX1" fmla="*/ 7060339 w 17190580"/>
              <a:gd name="connsiteY1" fmla="*/ 10873 h 11538235"/>
              <a:gd name="connsiteX2" fmla="*/ 7230620 w 17190580"/>
              <a:gd name="connsiteY2" fmla="*/ 2931635 h 11538235"/>
              <a:gd name="connsiteX3" fmla="*/ 17190580 w 17190580"/>
              <a:gd name="connsiteY3" fmla="*/ 2956311 h 11538235"/>
              <a:gd name="connsiteX4" fmla="*/ 17133821 w 17190580"/>
              <a:gd name="connsiteY4" fmla="*/ 11538235 h 11538235"/>
              <a:gd name="connsiteX5" fmla="*/ 23446 w 17190580"/>
              <a:gd name="connsiteY5" fmla="*/ 11538235 h 11538235"/>
              <a:gd name="connsiteX6" fmla="*/ 0 w 17190580"/>
              <a:gd name="connsiteY6" fmla="*/ 0 h 11538235"/>
              <a:gd name="connsiteX0" fmla="*/ 0 w 17190580"/>
              <a:gd name="connsiteY0" fmla="*/ 0 h 11538235"/>
              <a:gd name="connsiteX1" fmla="*/ 7060339 w 17190580"/>
              <a:gd name="connsiteY1" fmla="*/ 10873 h 11538235"/>
              <a:gd name="connsiteX2" fmla="*/ 7344141 w 17190580"/>
              <a:gd name="connsiteY2" fmla="*/ 2897317 h 11538235"/>
              <a:gd name="connsiteX3" fmla="*/ 17190580 w 17190580"/>
              <a:gd name="connsiteY3" fmla="*/ 2956311 h 11538235"/>
              <a:gd name="connsiteX4" fmla="*/ 17133821 w 17190580"/>
              <a:gd name="connsiteY4" fmla="*/ 11538235 h 11538235"/>
              <a:gd name="connsiteX5" fmla="*/ 23446 w 17190580"/>
              <a:gd name="connsiteY5" fmla="*/ 11538235 h 11538235"/>
              <a:gd name="connsiteX6" fmla="*/ 0 w 17190580"/>
              <a:gd name="connsiteY6" fmla="*/ 0 h 11538235"/>
              <a:gd name="connsiteX0" fmla="*/ 0 w 17190580"/>
              <a:gd name="connsiteY0" fmla="*/ 0 h 11538235"/>
              <a:gd name="connsiteX1" fmla="*/ 7060339 w 17190580"/>
              <a:gd name="connsiteY1" fmla="*/ 10873 h 11538235"/>
              <a:gd name="connsiteX2" fmla="*/ 7457661 w 17190580"/>
              <a:gd name="connsiteY2" fmla="*/ 2862998 h 11538235"/>
              <a:gd name="connsiteX3" fmla="*/ 17190580 w 17190580"/>
              <a:gd name="connsiteY3" fmla="*/ 2956311 h 11538235"/>
              <a:gd name="connsiteX4" fmla="*/ 17133821 w 17190580"/>
              <a:gd name="connsiteY4" fmla="*/ 11538235 h 11538235"/>
              <a:gd name="connsiteX5" fmla="*/ 23446 w 17190580"/>
              <a:gd name="connsiteY5" fmla="*/ 11538235 h 11538235"/>
              <a:gd name="connsiteX6" fmla="*/ 0 w 17190580"/>
              <a:gd name="connsiteY6" fmla="*/ 0 h 11538235"/>
              <a:gd name="connsiteX0" fmla="*/ 0 w 17190580"/>
              <a:gd name="connsiteY0" fmla="*/ 0 h 11538235"/>
              <a:gd name="connsiteX1" fmla="*/ 7514420 w 17190580"/>
              <a:gd name="connsiteY1" fmla="*/ 10873 h 11538235"/>
              <a:gd name="connsiteX2" fmla="*/ 7457661 w 17190580"/>
              <a:gd name="connsiteY2" fmla="*/ 2862998 h 11538235"/>
              <a:gd name="connsiteX3" fmla="*/ 17190580 w 17190580"/>
              <a:gd name="connsiteY3" fmla="*/ 2956311 h 11538235"/>
              <a:gd name="connsiteX4" fmla="*/ 17133821 w 17190580"/>
              <a:gd name="connsiteY4" fmla="*/ 11538235 h 11538235"/>
              <a:gd name="connsiteX5" fmla="*/ 23446 w 17190580"/>
              <a:gd name="connsiteY5" fmla="*/ 11538235 h 11538235"/>
              <a:gd name="connsiteX6" fmla="*/ 0 w 17190580"/>
              <a:gd name="connsiteY6" fmla="*/ 0 h 11538235"/>
              <a:gd name="connsiteX0" fmla="*/ 0 w 17190580"/>
              <a:gd name="connsiteY0" fmla="*/ 0 h 11538235"/>
              <a:gd name="connsiteX1" fmla="*/ 7344141 w 17190580"/>
              <a:gd name="connsiteY1" fmla="*/ 10873 h 11538235"/>
              <a:gd name="connsiteX2" fmla="*/ 7457661 w 17190580"/>
              <a:gd name="connsiteY2" fmla="*/ 2862998 h 11538235"/>
              <a:gd name="connsiteX3" fmla="*/ 17190580 w 17190580"/>
              <a:gd name="connsiteY3" fmla="*/ 2956311 h 11538235"/>
              <a:gd name="connsiteX4" fmla="*/ 17133821 w 17190580"/>
              <a:gd name="connsiteY4" fmla="*/ 11538235 h 11538235"/>
              <a:gd name="connsiteX5" fmla="*/ 23446 w 17190580"/>
              <a:gd name="connsiteY5" fmla="*/ 11538235 h 11538235"/>
              <a:gd name="connsiteX6" fmla="*/ 0 w 17190580"/>
              <a:gd name="connsiteY6" fmla="*/ 0 h 11538235"/>
              <a:gd name="connsiteX0" fmla="*/ 0 w 17190580"/>
              <a:gd name="connsiteY0" fmla="*/ 0 h 11538235"/>
              <a:gd name="connsiteX1" fmla="*/ 7344141 w 17190580"/>
              <a:gd name="connsiteY1" fmla="*/ 10873 h 11538235"/>
              <a:gd name="connsiteX2" fmla="*/ 7457661 w 17190580"/>
              <a:gd name="connsiteY2" fmla="*/ 2828679 h 11538235"/>
              <a:gd name="connsiteX3" fmla="*/ 17190580 w 17190580"/>
              <a:gd name="connsiteY3" fmla="*/ 2956311 h 11538235"/>
              <a:gd name="connsiteX4" fmla="*/ 17133821 w 17190580"/>
              <a:gd name="connsiteY4" fmla="*/ 11538235 h 11538235"/>
              <a:gd name="connsiteX5" fmla="*/ 23446 w 17190580"/>
              <a:gd name="connsiteY5" fmla="*/ 11538235 h 11538235"/>
              <a:gd name="connsiteX6" fmla="*/ 0 w 17190580"/>
              <a:gd name="connsiteY6" fmla="*/ 0 h 11538235"/>
              <a:gd name="connsiteX0" fmla="*/ 0 w 17190580"/>
              <a:gd name="connsiteY0" fmla="*/ 0 h 11538235"/>
              <a:gd name="connsiteX1" fmla="*/ 7344141 w 17190580"/>
              <a:gd name="connsiteY1" fmla="*/ 10873 h 11538235"/>
              <a:gd name="connsiteX2" fmla="*/ 7344141 w 17190580"/>
              <a:gd name="connsiteY2" fmla="*/ 2897317 h 11538235"/>
              <a:gd name="connsiteX3" fmla="*/ 17190580 w 17190580"/>
              <a:gd name="connsiteY3" fmla="*/ 2956311 h 11538235"/>
              <a:gd name="connsiteX4" fmla="*/ 17133821 w 17190580"/>
              <a:gd name="connsiteY4" fmla="*/ 11538235 h 11538235"/>
              <a:gd name="connsiteX5" fmla="*/ 23446 w 17190580"/>
              <a:gd name="connsiteY5" fmla="*/ 11538235 h 11538235"/>
              <a:gd name="connsiteX6" fmla="*/ 0 w 17190580"/>
              <a:gd name="connsiteY6" fmla="*/ 0 h 11538235"/>
              <a:gd name="connsiteX0" fmla="*/ 0 w 17190579"/>
              <a:gd name="connsiteY0" fmla="*/ 0 h 11538235"/>
              <a:gd name="connsiteX1" fmla="*/ 7344141 w 17190579"/>
              <a:gd name="connsiteY1" fmla="*/ 10873 h 11538235"/>
              <a:gd name="connsiteX2" fmla="*/ 7344141 w 17190579"/>
              <a:gd name="connsiteY2" fmla="*/ 2897317 h 11538235"/>
              <a:gd name="connsiteX3" fmla="*/ 17190579 w 17190579"/>
              <a:gd name="connsiteY3" fmla="*/ 2887674 h 11538235"/>
              <a:gd name="connsiteX4" fmla="*/ 17133821 w 17190579"/>
              <a:gd name="connsiteY4" fmla="*/ 11538235 h 11538235"/>
              <a:gd name="connsiteX5" fmla="*/ 23446 w 17190579"/>
              <a:gd name="connsiteY5" fmla="*/ 11538235 h 11538235"/>
              <a:gd name="connsiteX6" fmla="*/ 0 w 17190579"/>
              <a:gd name="connsiteY6" fmla="*/ 0 h 11538235"/>
              <a:gd name="connsiteX0" fmla="*/ 0 w 17133821"/>
              <a:gd name="connsiteY0" fmla="*/ 0 h 11538235"/>
              <a:gd name="connsiteX1" fmla="*/ 7344141 w 17133821"/>
              <a:gd name="connsiteY1" fmla="*/ 10873 h 11538235"/>
              <a:gd name="connsiteX2" fmla="*/ 7344141 w 17133821"/>
              <a:gd name="connsiteY2" fmla="*/ 2897317 h 11538235"/>
              <a:gd name="connsiteX3" fmla="*/ 17133821 w 17133821"/>
              <a:gd name="connsiteY3" fmla="*/ 2853356 h 11538235"/>
              <a:gd name="connsiteX4" fmla="*/ 17133821 w 17133821"/>
              <a:gd name="connsiteY4" fmla="*/ 11538235 h 11538235"/>
              <a:gd name="connsiteX5" fmla="*/ 23446 w 17133821"/>
              <a:gd name="connsiteY5" fmla="*/ 11538235 h 11538235"/>
              <a:gd name="connsiteX6" fmla="*/ 0 w 17133821"/>
              <a:gd name="connsiteY6" fmla="*/ 0 h 11538235"/>
              <a:gd name="connsiteX0" fmla="*/ 0 w 17133821"/>
              <a:gd name="connsiteY0" fmla="*/ 0 h 11538235"/>
              <a:gd name="connsiteX1" fmla="*/ 7287382 w 17133821"/>
              <a:gd name="connsiteY1" fmla="*/ 10873 h 11538235"/>
              <a:gd name="connsiteX2" fmla="*/ 7344141 w 17133821"/>
              <a:gd name="connsiteY2" fmla="*/ 2897317 h 11538235"/>
              <a:gd name="connsiteX3" fmla="*/ 17133821 w 17133821"/>
              <a:gd name="connsiteY3" fmla="*/ 2853356 h 11538235"/>
              <a:gd name="connsiteX4" fmla="*/ 17133821 w 17133821"/>
              <a:gd name="connsiteY4" fmla="*/ 11538235 h 11538235"/>
              <a:gd name="connsiteX5" fmla="*/ 23446 w 17133821"/>
              <a:gd name="connsiteY5" fmla="*/ 11538235 h 11538235"/>
              <a:gd name="connsiteX6" fmla="*/ 0 w 17133821"/>
              <a:gd name="connsiteY6" fmla="*/ 0 h 11538235"/>
              <a:gd name="connsiteX0" fmla="*/ 0 w 17133821"/>
              <a:gd name="connsiteY0" fmla="*/ 0 h 11538235"/>
              <a:gd name="connsiteX1" fmla="*/ 7287382 w 17133821"/>
              <a:gd name="connsiteY1" fmla="*/ 10873 h 11538235"/>
              <a:gd name="connsiteX2" fmla="*/ 7287381 w 17133821"/>
              <a:gd name="connsiteY2" fmla="*/ 2931636 h 11538235"/>
              <a:gd name="connsiteX3" fmla="*/ 17133821 w 17133821"/>
              <a:gd name="connsiteY3" fmla="*/ 2853356 h 11538235"/>
              <a:gd name="connsiteX4" fmla="*/ 17133821 w 17133821"/>
              <a:gd name="connsiteY4" fmla="*/ 11538235 h 11538235"/>
              <a:gd name="connsiteX5" fmla="*/ 23446 w 17133821"/>
              <a:gd name="connsiteY5" fmla="*/ 11538235 h 11538235"/>
              <a:gd name="connsiteX6" fmla="*/ 0 w 17133821"/>
              <a:gd name="connsiteY6" fmla="*/ 0 h 11538235"/>
              <a:gd name="connsiteX0" fmla="*/ 0 w 17133821"/>
              <a:gd name="connsiteY0" fmla="*/ 0 h 11538235"/>
              <a:gd name="connsiteX1" fmla="*/ 7287382 w 17133821"/>
              <a:gd name="connsiteY1" fmla="*/ 10873 h 11538235"/>
              <a:gd name="connsiteX2" fmla="*/ 9385323 w 17133821"/>
              <a:gd name="connsiteY2" fmla="*/ 2849537 h 11538235"/>
              <a:gd name="connsiteX3" fmla="*/ 17133821 w 17133821"/>
              <a:gd name="connsiteY3" fmla="*/ 2853356 h 11538235"/>
              <a:gd name="connsiteX4" fmla="*/ 17133821 w 17133821"/>
              <a:gd name="connsiteY4" fmla="*/ 11538235 h 11538235"/>
              <a:gd name="connsiteX5" fmla="*/ 23446 w 17133821"/>
              <a:gd name="connsiteY5" fmla="*/ 11538235 h 11538235"/>
              <a:gd name="connsiteX6" fmla="*/ 0 w 17133821"/>
              <a:gd name="connsiteY6" fmla="*/ 0 h 11538235"/>
              <a:gd name="connsiteX0" fmla="*/ 0 w 17133821"/>
              <a:gd name="connsiteY0" fmla="*/ 0 h 11538235"/>
              <a:gd name="connsiteX1" fmla="*/ 9317649 w 17133821"/>
              <a:gd name="connsiteY1" fmla="*/ 10873 h 11538235"/>
              <a:gd name="connsiteX2" fmla="*/ 9385323 w 17133821"/>
              <a:gd name="connsiteY2" fmla="*/ 2849537 h 11538235"/>
              <a:gd name="connsiteX3" fmla="*/ 17133821 w 17133821"/>
              <a:gd name="connsiteY3" fmla="*/ 2853356 h 11538235"/>
              <a:gd name="connsiteX4" fmla="*/ 17133821 w 17133821"/>
              <a:gd name="connsiteY4" fmla="*/ 11538235 h 11538235"/>
              <a:gd name="connsiteX5" fmla="*/ 23446 w 17133821"/>
              <a:gd name="connsiteY5" fmla="*/ 11538235 h 11538235"/>
              <a:gd name="connsiteX6" fmla="*/ 0 w 17133821"/>
              <a:gd name="connsiteY6" fmla="*/ 0 h 1153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3821" h="11538235">
                <a:moveTo>
                  <a:pt x="0" y="0"/>
                </a:moveTo>
                <a:lnTo>
                  <a:pt x="9317649" y="10873"/>
                </a:lnTo>
                <a:cubicBezTo>
                  <a:pt x="9325464" y="2211642"/>
                  <a:pt x="9377508" y="648768"/>
                  <a:pt x="9385323" y="2849537"/>
                </a:cubicBezTo>
                <a:lnTo>
                  <a:pt x="17133821" y="2853356"/>
                </a:lnTo>
                <a:lnTo>
                  <a:pt x="17133821" y="11538235"/>
                </a:lnTo>
                <a:lnTo>
                  <a:pt x="23446" y="11538235"/>
                </a:lnTo>
                <a:cubicBezTo>
                  <a:pt x="15631" y="7715036"/>
                  <a:pt x="7815" y="3823199"/>
                  <a:pt x="0" y="0"/>
                </a:cubicBezTo>
                <a:close/>
              </a:path>
            </a:pathLst>
          </a:custGeom>
          <a:noFill/>
          <a:ln w="127000">
            <a:solidFill>
              <a:srgbClr val="C00000"/>
            </a:solidFill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1411201" y="1685457"/>
            <a:ext cx="815753" cy="80154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1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2137050" y="5976470"/>
            <a:ext cx="815753" cy="80154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Oval 61"/>
          <p:cNvSpPr/>
          <p:nvPr/>
        </p:nvSpPr>
        <p:spPr>
          <a:xfrm>
            <a:off x="16789866" y="19118149"/>
            <a:ext cx="815753" cy="80154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3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41441" y="1271334"/>
            <a:ext cx="4997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5V, GND, 11, 12, 13, SS</a:t>
            </a:r>
            <a:endParaRPr lang="en-US" sz="4000" dirty="0"/>
          </a:p>
        </p:txBody>
      </p:sp>
      <p:sp>
        <p:nvSpPr>
          <p:cNvPr id="64" name="TextBox 63"/>
          <p:cNvSpPr txBox="1"/>
          <p:nvPr/>
        </p:nvSpPr>
        <p:spPr>
          <a:xfrm>
            <a:off x="19720794" y="24671716"/>
            <a:ext cx="3491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5V, GND, 11, 12, 13, SS</a:t>
            </a:r>
            <a:endParaRPr lang="en-US" sz="4000" dirty="0"/>
          </a:p>
        </p:txBody>
      </p:sp>
      <p:sp>
        <p:nvSpPr>
          <p:cNvPr id="65" name="TextBox 64"/>
          <p:cNvSpPr txBox="1"/>
          <p:nvPr/>
        </p:nvSpPr>
        <p:spPr>
          <a:xfrm>
            <a:off x="6800315" y="16118610"/>
            <a:ext cx="3471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</a:t>
            </a:r>
            <a:r>
              <a:rPr lang="en-US" sz="4000" dirty="0"/>
              <a:t>5</a:t>
            </a:r>
            <a:r>
              <a:rPr lang="en-US" sz="4000" dirty="0" smtClean="0"/>
              <a:t>V, GND, 12, 13, SS</a:t>
            </a:r>
            <a:endParaRPr lang="en-US" sz="4000" dirty="0"/>
          </a:p>
        </p:txBody>
      </p:sp>
      <p:sp>
        <p:nvSpPr>
          <p:cNvPr id="66" name="TextBox 65"/>
          <p:cNvSpPr txBox="1"/>
          <p:nvPr/>
        </p:nvSpPr>
        <p:spPr>
          <a:xfrm>
            <a:off x="5189006" y="858910"/>
            <a:ext cx="505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TX/RX, 5V, GND</a:t>
            </a:r>
            <a:endParaRPr lang="en-US" sz="4000" dirty="0"/>
          </a:p>
        </p:txBody>
      </p:sp>
      <p:sp>
        <p:nvSpPr>
          <p:cNvPr id="67" name="TextBox 66"/>
          <p:cNvSpPr txBox="1"/>
          <p:nvPr/>
        </p:nvSpPr>
        <p:spPr>
          <a:xfrm>
            <a:off x="18413350" y="5351826"/>
            <a:ext cx="3446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5V, GND, 6, 7, 8, 9</a:t>
            </a:r>
            <a:endParaRPr lang="en-US" sz="4000" dirty="0"/>
          </a:p>
        </p:txBody>
      </p:sp>
      <p:sp>
        <p:nvSpPr>
          <p:cNvPr id="72" name="TextBox 71"/>
          <p:cNvSpPr txBox="1"/>
          <p:nvPr/>
        </p:nvSpPr>
        <p:spPr>
          <a:xfrm>
            <a:off x="24362257" y="8300818"/>
            <a:ext cx="438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TX/RX</a:t>
            </a:r>
            <a:endParaRPr lang="en-US" sz="4000" dirty="0"/>
          </a:p>
        </p:txBody>
      </p:sp>
      <p:sp>
        <p:nvSpPr>
          <p:cNvPr id="73" name="TextBox 72"/>
          <p:cNvSpPr txBox="1"/>
          <p:nvPr/>
        </p:nvSpPr>
        <p:spPr>
          <a:xfrm>
            <a:off x="19533251" y="19764885"/>
            <a:ext cx="4380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5V, GND, TX/RX</a:t>
            </a:r>
            <a:endParaRPr lang="en-US" sz="4000" dirty="0"/>
          </a:p>
        </p:txBody>
      </p:sp>
      <p:sp>
        <p:nvSpPr>
          <p:cNvPr id="74" name="TextBox 73"/>
          <p:cNvSpPr txBox="1"/>
          <p:nvPr/>
        </p:nvSpPr>
        <p:spPr>
          <a:xfrm>
            <a:off x="6221688" y="18910116"/>
            <a:ext cx="4253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12V, GND, A3</a:t>
            </a:r>
            <a:endParaRPr lang="en-US" sz="4000" dirty="0"/>
          </a:p>
        </p:txBody>
      </p:sp>
      <p:sp>
        <p:nvSpPr>
          <p:cNvPr id="76" name="TextBox 75"/>
          <p:cNvSpPr txBox="1"/>
          <p:nvPr/>
        </p:nvSpPr>
        <p:spPr>
          <a:xfrm>
            <a:off x="12991513" y="5168291"/>
            <a:ext cx="438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12V, GND, A2</a:t>
            </a:r>
            <a:endParaRPr lang="en-US" sz="4000" dirty="0"/>
          </a:p>
        </p:txBody>
      </p:sp>
      <p:sp>
        <p:nvSpPr>
          <p:cNvPr id="77" name="TextBox 76"/>
          <p:cNvSpPr txBox="1"/>
          <p:nvPr/>
        </p:nvSpPr>
        <p:spPr>
          <a:xfrm>
            <a:off x="11862004" y="15456890"/>
            <a:ext cx="5470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Pins: 12V, GND, 5V, GND, EN, RESET, SLEEP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140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flipmu.com/files/2011/12/ArduinoMega2650Front_21.jpg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https://cdn.sparkfun.com//</a:t>
            </a:r>
            <a:r>
              <a:rPr lang="en-US" dirty="0" smtClean="0">
                <a:hlinkClick r:id="rId3"/>
              </a:rPr>
              <a:t>assets/parts/7/6/9/4/11634-01.jpg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png-images.ru/wp-content/uploads/2015/02/02/4101/png/laptop_PNG5900.png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www.bhphotovideo.com/images/images1000x1000/Pelican_BB0050_0000_110_Hardigg_BB0050_BlackBox_5U_732914.jpg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www.clipartsfree.net/vector/large/21745-spark-plug-vector.png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www.uctronics.com/media/catalog/product/cache/1/image/9df78eab33525d08d6e5fb8d27136e95/a/r/arduino_mini_2mp_1.jpg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www.apexinst.com/uploads/prod/images/e085cf372577fab5120f3de0a0a90b9655a82524.jpg</a:t>
            </a:r>
            <a:endParaRPr lang="en-US" dirty="0" smtClean="0"/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www.robotshop.com/media/files/images/9-degrees-of-freedom-razor-imu-ahrs-compatible-large.jpg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www.omega.com/literature/transactions/volume3/images/strainpic1.jpg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www.liquidware.com/system/0000/3450/Pressure_Sensor_Top.jpg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www.robotshop.com/media/files/images/hitec-hs-5585mh-servo-motor-large.jpg</a:t>
            </a:r>
            <a:endParaRPr lang="en-US" dirty="0" smtClean="0"/>
          </a:p>
          <a:p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www.icra2013.org/wp-content/uploads/2012/11/09_MW_logo_CMYK1.jpg</a:t>
            </a:r>
            <a:endParaRPr lang="en-US" dirty="0" smtClean="0"/>
          </a:p>
          <a:p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innovo-lb.com/openkits/wp-content/uploads/2015/06/11113-02.jpg</a:t>
            </a:r>
            <a:endParaRPr lang="en-US" dirty="0" smtClean="0"/>
          </a:p>
          <a:p>
            <a:r>
              <a:rPr lang="en-US" dirty="0">
                <a:hlinkClick r:id="rId15"/>
              </a:rPr>
              <a:t>http://</a:t>
            </a:r>
            <a:r>
              <a:rPr lang="en-US" dirty="0" smtClean="0">
                <a:hlinkClick r:id="rId15"/>
              </a:rPr>
              <a:t>www.inbuildingprojects.com/wp-content/uploads/2009/06/yagi.jpg</a:t>
            </a:r>
            <a:endParaRPr lang="en-US" dirty="0" smtClean="0"/>
          </a:p>
          <a:p>
            <a:r>
              <a:rPr lang="en-US" dirty="0">
                <a:hlinkClick r:id="rId16"/>
              </a:rPr>
              <a:t>http://</a:t>
            </a:r>
            <a:r>
              <a:rPr lang="en-US" dirty="0" smtClean="0">
                <a:hlinkClick r:id="rId16"/>
              </a:rPr>
              <a:t>www.arduiner.com/1546-thickbox_default/microsd-card-breakout-board.jpg</a:t>
            </a:r>
            <a:endParaRPr lang="en-US" dirty="0" smtClean="0"/>
          </a:p>
          <a:p>
            <a:r>
              <a:rPr lang="en-US" dirty="0">
                <a:hlinkClick r:id="rId17"/>
              </a:rPr>
              <a:t>http://</a:t>
            </a:r>
            <a:r>
              <a:rPr lang="en-US" dirty="0" smtClean="0">
                <a:hlinkClick r:id="rId17"/>
              </a:rPr>
              <a:t>www.omega.co.uk/pressure/images/PXM4102_l.jpg</a:t>
            </a:r>
            <a:endParaRPr lang="en-US" dirty="0" smtClean="0"/>
          </a:p>
          <a:p>
            <a:r>
              <a:rPr lang="en-US" dirty="0">
                <a:hlinkClick r:id="rId18"/>
              </a:rPr>
              <a:t>http://</a:t>
            </a:r>
            <a:r>
              <a:rPr lang="en-US" dirty="0" smtClean="0">
                <a:hlinkClick r:id="rId18"/>
              </a:rPr>
              <a:t>m.c.lnkd.licdn.com/mpr/mpr/AAEAAQAAAAAAAAYeAAAAJGEyMGFlMjIzLTY3NTYtNDAwZC1iMDEwLTQ4ODM3YjY3YWY2Yw.jpg</a:t>
            </a:r>
            <a:endParaRPr lang="en-US" dirty="0" smtClean="0"/>
          </a:p>
          <a:p>
            <a:r>
              <a:rPr lang="en-US" dirty="0">
                <a:hlinkClick r:id="rId19"/>
              </a:rPr>
              <a:t>http://</a:t>
            </a:r>
            <a:r>
              <a:rPr lang="en-US" dirty="0" smtClean="0">
                <a:hlinkClick r:id="rId19"/>
              </a:rPr>
              <a:t>www.noshok.com/images/needle_valves/800-series/800-series-large.jpg</a:t>
            </a:r>
            <a:endParaRPr lang="en-US" dirty="0" smtClean="0"/>
          </a:p>
          <a:p>
            <a:r>
              <a:rPr lang="en-US" dirty="0">
                <a:hlinkClick r:id="rId20"/>
              </a:rPr>
              <a:t>http://</a:t>
            </a:r>
            <a:r>
              <a:rPr lang="en-US" dirty="0" smtClean="0">
                <a:hlinkClick r:id="rId20"/>
              </a:rPr>
              <a:t>www.omega.com/Temperature/images/OL-704_l.jpg</a:t>
            </a:r>
            <a:endParaRPr lang="en-US" dirty="0" smtClean="0"/>
          </a:p>
          <a:p>
            <a:r>
              <a:rPr lang="en-US" dirty="0">
                <a:hlinkClick r:id="rId21"/>
              </a:rPr>
              <a:t>http://</a:t>
            </a:r>
            <a:r>
              <a:rPr lang="en-US" dirty="0" smtClean="0">
                <a:hlinkClick r:id="rId21"/>
              </a:rPr>
              <a:t>www.robotroom.com/Launch-Controller/Estes-model-rocket-igniter-before-and-after-launching.png</a:t>
            </a:r>
            <a:endParaRPr lang="en-US" dirty="0" smtClean="0"/>
          </a:p>
          <a:p>
            <a:r>
              <a:rPr lang="en-US" dirty="0">
                <a:hlinkClick r:id="rId22"/>
              </a:rPr>
              <a:t>http://</a:t>
            </a:r>
            <a:r>
              <a:rPr lang="en-US" dirty="0" smtClean="0">
                <a:hlinkClick r:id="rId22"/>
              </a:rPr>
              <a:t>easypyro.com/image/cache/data/igniter/jtec_igniter_2m_single_700x700-700x700.jpg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190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16504</TotalTime>
  <Words>177</Words>
  <Application>Microsoft Office PowerPoint</Application>
  <PresentationFormat>Custom</PresentationFormat>
  <Paragraphs>47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References</vt:lpstr>
    </vt:vector>
  </TitlesOfParts>
  <Company>Mechanical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Stricklin, Bradford William</dc:creator>
  <cp:lastModifiedBy>Bradford Stricklin</cp:lastModifiedBy>
  <cp:revision>56</cp:revision>
  <dcterms:created xsi:type="dcterms:W3CDTF">2015-10-27T18:44:26Z</dcterms:created>
  <dcterms:modified xsi:type="dcterms:W3CDTF">2016-03-03T00:35:24Z</dcterms:modified>
</cp:coreProperties>
</file>